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3" r:id="rId2"/>
    <p:sldId id="294" r:id="rId3"/>
    <p:sldId id="262" r:id="rId4"/>
    <p:sldId id="282" r:id="rId5"/>
    <p:sldId id="309" r:id="rId6"/>
    <p:sldId id="310" r:id="rId7"/>
    <p:sldId id="311" r:id="rId8"/>
    <p:sldId id="317" r:id="rId9"/>
    <p:sldId id="305" r:id="rId10"/>
    <p:sldId id="265" r:id="rId11"/>
    <p:sldId id="316" r:id="rId12"/>
    <p:sldId id="288" r:id="rId13"/>
    <p:sldId id="315" r:id="rId14"/>
    <p:sldId id="313" r:id="rId15"/>
    <p:sldId id="319" r:id="rId16"/>
    <p:sldId id="291" r:id="rId17"/>
    <p:sldId id="318" r:id="rId18"/>
    <p:sldId id="306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99FF"/>
    <a:srgbClr val="66CCFF"/>
    <a:srgbClr val="3333CC"/>
    <a:srgbClr val="FF00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76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17CD-808F-4813-92B5-2ED592ED1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0BFA2-80B5-4C1C-AD22-6355C798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D888-DD37-4691-939C-FD411E800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9B209D-F5BA-4645-99E2-EBEADFA67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EE3BED-6EB6-4F17-8502-15E7A2C2F1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3377A1-3FC8-42B4-804E-4C885C63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9239-D2B2-4AE2-9F16-E5C7057BB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9EC1-61E1-4A5C-88E3-5B2487EFE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7CEAD-F1D4-48CF-A5AD-C193DE79A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854BE-C61F-4C8B-9FBE-2D322688A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D0C5D-79DF-409B-B4E9-801942FF3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61EA7-B251-484D-95E6-1239CF281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CA5CB-38A6-48FC-8E12-689A05B96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6EAE9-1041-4603-8C3A-BDF635B166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221E8B0-C100-41E6-8B3D-FB57293AD0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Ph&#432;&#417;ng%20Nhung\L&#7899;p%203\ppt\BG&#272;T\c&#7917;a%20t&#249;ng\CT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060450" y="2122488"/>
            <a:ext cx="7473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8305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000" b="1" kern="10" dirty="0">
                <a:ln w="1270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Cooper"/>
              </a:rPr>
              <a:t>vÒ </a:t>
            </a:r>
            <a:r>
              <a:rPr lang="pt-BR" sz="4000" b="1" kern="10" dirty="0" smtClean="0">
                <a:ln w="12700" cap="rnd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Cooper"/>
              </a:rPr>
              <a:t>dù chuyªn ®Ò ph©n m«n TËp ®äc líp 3</a:t>
            </a:r>
            <a:endParaRPr lang="en-US" sz="4000" b="1" kern="10" dirty="0">
              <a:ln w="12700" cap="rnd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.VnCooper"/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86868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356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Chµo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mõng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c¸c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thÇy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 c« </a:t>
            </a:r>
            <a:r>
              <a:rPr lang="en-US" sz="3600" b="1" kern="10" dirty="0" err="1">
                <a:ln w="952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.VnCooper"/>
              </a:rPr>
              <a:t>gi¸o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.VnCooper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133600" y="609600"/>
            <a:ext cx="4689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.VnTimeH" pitchFamily="34" charset="0"/>
              </a:rPr>
              <a:t>Tr­êng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H" pitchFamily="34" charset="0"/>
              </a:rPr>
              <a:t>tiÓu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H" pitchFamily="34" charset="0"/>
              </a:rPr>
              <a:t>häc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H" pitchFamily="34" charset="0"/>
              </a:rPr>
              <a:t>phóc</a:t>
            </a:r>
            <a:r>
              <a:rPr lang="en-US" sz="24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H" pitchFamily="34" charset="0"/>
              </a:rPr>
              <a:t>lîi</a:t>
            </a:r>
            <a:endParaRPr lang="en-US" sz="24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447800" y="5181600"/>
            <a:ext cx="62552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latin typeface=".VnTime" pitchFamily="34" charset="0"/>
              </a:rPr>
              <a:t>Gi¸o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viªn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thùc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>
                <a:latin typeface=".VnTime" pitchFamily="34" charset="0"/>
              </a:rPr>
              <a:t>hiÖn</a:t>
            </a:r>
            <a:r>
              <a:rPr lang="en-US" sz="2800" b="1" i="1" dirty="0">
                <a:latin typeface=".VnTime" pitchFamily="34" charset="0"/>
              </a:rPr>
              <a:t>: </a:t>
            </a:r>
            <a:r>
              <a:rPr lang="en-US" sz="2800" b="1" i="1" dirty="0" err="1">
                <a:latin typeface=".VnTime" pitchFamily="34" charset="0"/>
              </a:rPr>
              <a:t>Bïi</a:t>
            </a:r>
            <a:r>
              <a:rPr lang="en-US" sz="2800" b="1" i="1" dirty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Ph­¬ng</a:t>
            </a:r>
            <a:r>
              <a:rPr lang="en-US" sz="2800" b="1" i="1" dirty="0" smtClean="0">
                <a:latin typeface=".VnTime" pitchFamily="34" charset="0"/>
              </a:rPr>
              <a:t> </a:t>
            </a:r>
            <a:r>
              <a:rPr lang="en-US" sz="2800" b="1" i="1" dirty="0" err="1" smtClean="0">
                <a:latin typeface=".VnTime" pitchFamily="34" charset="0"/>
              </a:rPr>
              <a:t>Nhung</a:t>
            </a:r>
            <a:endParaRPr lang="en-US" sz="2800" b="1" i="1" dirty="0">
              <a:latin typeface="VnAriston" pitchFamily="2" charset="0"/>
            </a:endParaRPr>
          </a:p>
        </p:txBody>
      </p:sp>
      <p:pic>
        <p:nvPicPr>
          <p:cNvPr id="24" name="Picture 54" descr="17d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847850" cy="1914525"/>
          </a:xfrm>
          <a:prstGeom prst="rect">
            <a:avLst/>
          </a:prstGeom>
          <a:noFill/>
        </p:spPr>
      </p:pic>
      <p:pic>
        <p:nvPicPr>
          <p:cNvPr id="25" name="Picture 54" descr="17dv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150" y="5019675"/>
            <a:ext cx="1847850" cy="1914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048000" y="0"/>
            <a:ext cx="6172200" cy="6858000"/>
            <a:chOff x="0" y="0"/>
            <a:chExt cx="5090" cy="4164"/>
          </a:xfrm>
        </p:grpSpPr>
        <p:pic>
          <p:nvPicPr>
            <p:cNvPr id="9222" name="Picture 6" descr="Qtr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090" cy="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46" y="3029"/>
              <a:ext cx="1872" cy="505"/>
            </a:xfrm>
            <a:prstGeom prst="rect">
              <a:avLst/>
            </a:prstGeom>
            <a:solidFill>
              <a:srgbClr val="000066">
                <a:alpha val="48999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latin typeface="+mj-lt"/>
                </a:rPr>
                <a:t>TỈNH QUẢNG TRỊ</a:t>
              </a:r>
            </a:p>
          </p:txBody>
        </p:sp>
      </p:grp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00400" y="2361761"/>
            <a:ext cx="1513341" cy="808664"/>
          </a:xfrm>
          <a:prstGeom prst="wedgeRectCallout">
            <a:avLst>
              <a:gd name="adj1" fmla="val 58815"/>
              <a:gd name="adj2" fmla="val 122083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err="1">
                <a:solidFill>
                  <a:srgbClr val="FF0000"/>
                </a:solidFill>
                <a:latin typeface="+mj-lt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Bến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Hải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4876800" y="838200"/>
            <a:ext cx="1513341" cy="775725"/>
          </a:xfrm>
          <a:prstGeom prst="wedgeRectCallout">
            <a:avLst>
              <a:gd name="adj1" fmla="val 58815"/>
              <a:gd name="adj2" fmla="val 122083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err="1">
                <a:solidFill>
                  <a:srgbClr val="FF0000"/>
                </a:solidFill>
                <a:latin typeface="+mj-lt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Hiền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Lương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404111" y="166344"/>
            <a:ext cx="759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FF5050"/>
              </a:solidFill>
              <a:latin typeface="+mj-lt"/>
            </a:endParaRPr>
          </a:p>
        </p:txBody>
      </p:sp>
      <p:pic>
        <p:nvPicPr>
          <p:cNvPr id="9228" name="Picture 12" descr="band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048000" cy="6858000"/>
          </a:xfrm>
          <a:noFill/>
          <a:ln>
            <a:solidFill>
              <a:schemeClr val="tx1"/>
            </a:solidFill>
          </a:ln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077200" y="236220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90000"/>
                  </a:schemeClr>
                </a:solidFill>
                <a:latin typeface="+mj-lt"/>
              </a:rPr>
              <a:t>Biển</a:t>
            </a: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90000"/>
                  </a:schemeClr>
                </a:solidFill>
                <a:latin typeface="+mj-lt"/>
              </a:rPr>
              <a:t>Đ</a:t>
            </a:r>
            <a:r>
              <a:rPr lang="en-US" sz="2400" b="1" dirty="0" err="1" smtClean="0">
                <a:solidFill>
                  <a:schemeClr val="accent1">
                    <a:lumMod val="90000"/>
                  </a:schemeClr>
                </a:solidFill>
                <a:latin typeface="+mj-lt"/>
              </a:rPr>
              <a:t>ông</a:t>
            </a:r>
            <a:endParaRPr lang="en-US" sz="2400" b="1" dirty="0">
              <a:solidFill>
                <a:schemeClr val="accent1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207434" y="1913206"/>
            <a:ext cx="4276578" cy="2489982"/>
          </a:xfrm>
          <a:custGeom>
            <a:avLst/>
            <a:gdLst>
              <a:gd name="connsiteX0" fmla="*/ 0 w 4276578"/>
              <a:gd name="connsiteY0" fmla="*/ 2489982 h 2489982"/>
              <a:gd name="connsiteX1" fmla="*/ 492369 w 4276578"/>
              <a:gd name="connsiteY1" fmla="*/ 2222696 h 2489982"/>
              <a:gd name="connsiteX2" fmla="*/ 647114 w 4276578"/>
              <a:gd name="connsiteY2" fmla="*/ 2391508 h 2489982"/>
              <a:gd name="connsiteX3" fmla="*/ 773723 w 4276578"/>
              <a:gd name="connsiteY3" fmla="*/ 2293034 h 2489982"/>
              <a:gd name="connsiteX4" fmla="*/ 928468 w 4276578"/>
              <a:gd name="connsiteY4" fmla="*/ 2349305 h 2489982"/>
              <a:gd name="connsiteX5" fmla="*/ 942535 w 4276578"/>
              <a:gd name="connsiteY5" fmla="*/ 2236763 h 2489982"/>
              <a:gd name="connsiteX6" fmla="*/ 1026941 w 4276578"/>
              <a:gd name="connsiteY6" fmla="*/ 2194560 h 2489982"/>
              <a:gd name="connsiteX7" fmla="*/ 1125415 w 4276578"/>
              <a:gd name="connsiteY7" fmla="*/ 2110154 h 2489982"/>
              <a:gd name="connsiteX8" fmla="*/ 1336431 w 4276578"/>
              <a:gd name="connsiteY8" fmla="*/ 1969477 h 2489982"/>
              <a:gd name="connsiteX9" fmla="*/ 1477108 w 4276578"/>
              <a:gd name="connsiteY9" fmla="*/ 1955409 h 2489982"/>
              <a:gd name="connsiteX10" fmla="*/ 1617784 w 4276578"/>
              <a:gd name="connsiteY10" fmla="*/ 1997612 h 2489982"/>
              <a:gd name="connsiteX11" fmla="*/ 1659988 w 4276578"/>
              <a:gd name="connsiteY11" fmla="*/ 1800665 h 2489982"/>
              <a:gd name="connsiteX12" fmla="*/ 1744394 w 4276578"/>
              <a:gd name="connsiteY12" fmla="*/ 1730326 h 2489982"/>
              <a:gd name="connsiteX13" fmla="*/ 1659988 w 4276578"/>
              <a:gd name="connsiteY13" fmla="*/ 1688123 h 2489982"/>
              <a:gd name="connsiteX14" fmla="*/ 1716258 w 4276578"/>
              <a:gd name="connsiteY14" fmla="*/ 1603717 h 2489982"/>
              <a:gd name="connsiteX15" fmla="*/ 1645920 w 4276578"/>
              <a:gd name="connsiteY15" fmla="*/ 1547446 h 2489982"/>
              <a:gd name="connsiteX16" fmla="*/ 1716258 w 4276578"/>
              <a:gd name="connsiteY16" fmla="*/ 1420837 h 2489982"/>
              <a:gd name="connsiteX17" fmla="*/ 1772529 w 4276578"/>
              <a:gd name="connsiteY17" fmla="*/ 1336431 h 2489982"/>
              <a:gd name="connsiteX18" fmla="*/ 1730326 w 4276578"/>
              <a:gd name="connsiteY18" fmla="*/ 1209822 h 2489982"/>
              <a:gd name="connsiteX19" fmla="*/ 1885071 w 4276578"/>
              <a:gd name="connsiteY19" fmla="*/ 1069145 h 2489982"/>
              <a:gd name="connsiteX20" fmla="*/ 1941341 w 4276578"/>
              <a:gd name="connsiteY20" fmla="*/ 1167619 h 2489982"/>
              <a:gd name="connsiteX21" fmla="*/ 1983544 w 4276578"/>
              <a:gd name="connsiteY21" fmla="*/ 1111348 h 2489982"/>
              <a:gd name="connsiteX22" fmla="*/ 2025748 w 4276578"/>
              <a:gd name="connsiteY22" fmla="*/ 1069145 h 2489982"/>
              <a:gd name="connsiteX23" fmla="*/ 2067951 w 4276578"/>
              <a:gd name="connsiteY23" fmla="*/ 1167619 h 2489982"/>
              <a:gd name="connsiteX24" fmla="*/ 2152357 w 4276578"/>
              <a:gd name="connsiteY24" fmla="*/ 1167619 h 2489982"/>
              <a:gd name="connsiteX25" fmla="*/ 2208628 w 4276578"/>
              <a:gd name="connsiteY25" fmla="*/ 1097280 h 2489982"/>
              <a:gd name="connsiteX26" fmla="*/ 2278966 w 4276578"/>
              <a:gd name="connsiteY26" fmla="*/ 1026942 h 2489982"/>
              <a:gd name="connsiteX27" fmla="*/ 2363372 w 4276578"/>
              <a:gd name="connsiteY27" fmla="*/ 998806 h 2489982"/>
              <a:gd name="connsiteX28" fmla="*/ 2461846 w 4276578"/>
              <a:gd name="connsiteY28" fmla="*/ 928468 h 2489982"/>
              <a:gd name="connsiteX29" fmla="*/ 2588455 w 4276578"/>
              <a:gd name="connsiteY29" fmla="*/ 844062 h 2489982"/>
              <a:gd name="connsiteX30" fmla="*/ 2771335 w 4276578"/>
              <a:gd name="connsiteY30" fmla="*/ 787791 h 2489982"/>
              <a:gd name="connsiteX31" fmla="*/ 2841674 w 4276578"/>
              <a:gd name="connsiteY31" fmla="*/ 858129 h 2489982"/>
              <a:gd name="connsiteX32" fmla="*/ 2968283 w 4276578"/>
              <a:gd name="connsiteY32" fmla="*/ 928468 h 2489982"/>
              <a:gd name="connsiteX33" fmla="*/ 3094892 w 4276578"/>
              <a:gd name="connsiteY33" fmla="*/ 928468 h 2489982"/>
              <a:gd name="connsiteX34" fmla="*/ 3249637 w 4276578"/>
              <a:gd name="connsiteY34" fmla="*/ 872197 h 2489982"/>
              <a:gd name="connsiteX35" fmla="*/ 3376246 w 4276578"/>
              <a:gd name="connsiteY35" fmla="*/ 787791 h 2489982"/>
              <a:gd name="connsiteX36" fmla="*/ 3376246 w 4276578"/>
              <a:gd name="connsiteY36" fmla="*/ 618979 h 2489982"/>
              <a:gd name="connsiteX37" fmla="*/ 3319975 w 4276578"/>
              <a:gd name="connsiteY37" fmla="*/ 478302 h 2489982"/>
              <a:gd name="connsiteX38" fmla="*/ 3334043 w 4276578"/>
              <a:gd name="connsiteY38" fmla="*/ 309489 h 2489982"/>
              <a:gd name="connsiteX39" fmla="*/ 3404381 w 4276578"/>
              <a:gd name="connsiteY39" fmla="*/ 196948 h 2489982"/>
              <a:gd name="connsiteX40" fmla="*/ 3488788 w 4276578"/>
              <a:gd name="connsiteY40" fmla="*/ 168812 h 2489982"/>
              <a:gd name="connsiteX41" fmla="*/ 3601329 w 4276578"/>
              <a:gd name="connsiteY41" fmla="*/ 267286 h 2489982"/>
              <a:gd name="connsiteX42" fmla="*/ 3727938 w 4276578"/>
              <a:gd name="connsiteY42" fmla="*/ 351692 h 2489982"/>
              <a:gd name="connsiteX43" fmla="*/ 3812344 w 4276578"/>
              <a:gd name="connsiteY43" fmla="*/ 436099 h 2489982"/>
              <a:gd name="connsiteX44" fmla="*/ 3868615 w 4276578"/>
              <a:gd name="connsiteY44" fmla="*/ 562708 h 2489982"/>
              <a:gd name="connsiteX45" fmla="*/ 3967089 w 4276578"/>
              <a:gd name="connsiteY45" fmla="*/ 548640 h 2489982"/>
              <a:gd name="connsiteX46" fmla="*/ 4009292 w 4276578"/>
              <a:gd name="connsiteY46" fmla="*/ 464234 h 2489982"/>
              <a:gd name="connsiteX47" fmla="*/ 4079631 w 4276578"/>
              <a:gd name="connsiteY47" fmla="*/ 393896 h 2489982"/>
              <a:gd name="connsiteX48" fmla="*/ 4178104 w 4276578"/>
              <a:gd name="connsiteY48" fmla="*/ 323557 h 2489982"/>
              <a:gd name="connsiteX49" fmla="*/ 4178104 w 4276578"/>
              <a:gd name="connsiteY49" fmla="*/ 225083 h 2489982"/>
              <a:gd name="connsiteX50" fmla="*/ 4178104 w 4276578"/>
              <a:gd name="connsiteY50" fmla="*/ 126609 h 2489982"/>
              <a:gd name="connsiteX51" fmla="*/ 4234375 w 4276578"/>
              <a:gd name="connsiteY51" fmla="*/ 42203 h 2489982"/>
              <a:gd name="connsiteX52" fmla="*/ 4276578 w 4276578"/>
              <a:gd name="connsiteY52" fmla="*/ 0 h 2489982"/>
              <a:gd name="connsiteX53" fmla="*/ 4276578 w 4276578"/>
              <a:gd name="connsiteY53" fmla="*/ 0 h 248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276578" h="2489982">
                <a:moveTo>
                  <a:pt x="0" y="2489982"/>
                </a:moveTo>
                <a:cubicBezTo>
                  <a:pt x="192258" y="2364545"/>
                  <a:pt x="384517" y="2239108"/>
                  <a:pt x="492369" y="2222696"/>
                </a:cubicBezTo>
                <a:cubicBezTo>
                  <a:pt x="600221" y="2206284"/>
                  <a:pt x="600222" y="2379785"/>
                  <a:pt x="647114" y="2391508"/>
                </a:cubicBezTo>
                <a:cubicBezTo>
                  <a:pt x="694006" y="2403231"/>
                  <a:pt x="726831" y="2300068"/>
                  <a:pt x="773723" y="2293034"/>
                </a:cubicBezTo>
                <a:cubicBezTo>
                  <a:pt x="820615" y="2286000"/>
                  <a:pt x="900333" y="2358684"/>
                  <a:pt x="928468" y="2349305"/>
                </a:cubicBezTo>
                <a:cubicBezTo>
                  <a:pt x="956603" y="2339926"/>
                  <a:pt x="926123" y="2262554"/>
                  <a:pt x="942535" y="2236763"/>
                </a:cubicBezTo>
                <a:cubicBezTo>
                  <a:pt x="958947" y="2210972"/>
                  <a:pt x="996461" y="2215662"/>
                  <a:pt x="1026941" y="2194560"/>
                </a:cubicBezTo>
                <a:cubicBezTo>
                  <a:pt x="1057421" y="2173458"/>
                  <a:pt x="1073833" y="2147668"/>
                  <a:pt x="1125415" y="2110154"/>
                </a:cubicBezTo>
                <a:cubicBezTo>
                  <a:pt x="1176997" y="2072640"/>
                  <a:pt x="1277816" y="1995268"/>
                  <a:pt x="1336431" y="1969477"/>
                </a:cubicBezTo>
                <a:cubicBezTo>
                  <a:pt x="1395047" y="1943686"/>
                  <a:pt x="1430216" y="1950720"/>
                  <a:pt x="1477108" y="1955409"/>
                </a:cubicBezTo>
                <a:cubicBezTo>
                  <a:pt x="1524000" y="1960098"/>
                  <a:pt x="1587304" y="2023403"/>
                  <a:pt x="1617784" y="1997612"/>
                </a:cubicBezTo>
                <a:cubicBezTo>
                  <a:pt x="1648264" y="1971821"/>
                  <a:pt x="1638886" y="1845213"/>
                  <a:pt x="1659988" y="1800665"/>
                </a:cubicBezTo>
                <a:cubicBezTo>
                  <a:pt x="1681090" y="1756117"/>
                  <a:pt x="1744394" y="1749083"/>
                  <a:pt x="1744394" y="1730326"/>
                </a:cubicBezTo>
                <a:cubicBezTo>
                  <a:pt x="1744394" y="1711569"/>
                  <a:pt x="1664677" y="1709224"/>
                  <a:pt x="1659988" y="1688123"/>
                </a:cubicBezTo>
                <a:cubicBezTo>
                  <a:pt x="1655299" y="1667022"/>
                  <a:pt x="1718603" y="1627163"/>
                  <a:pt x="1716258" y="1603717"/>
                </a:cubicBezTo>
                <a:cubicBezTo>
                  <a:pt x="1713913" y="1580271"/>
                  <a:pt x="1645920" y="1577926"/>
                  <a:pt x="1645920" y="1547446"/>
                </a:cubicBezTo>
                <a:cubicBezTo>
                  <a:pt x="1645920" y="1516966"/>
                  <a:pt x="1695157" y="1456006"/>
                  <a:pt x="1716258" y="1420837"/>
                </a:cubicBezTo>
                <a:cubicBezTo>
                  <a:pt x="1737360" y="1385668"/>
                  <a:pt x="1770184" y="1371600"/>
                  <a:pt x="1772529" y="1336431"/>
                </a:cubicBezTo>
                <a:cubicBezTo>
                  <a:pt x="1774874" y="1301262"/>
                  <a:pt x="1711569" y="1254370"/>
                  <a:pt x="1730326" y="1209822"/>
                </a:cubicBezTo>
                <a:cubicBezTo>
                  <a:pt x="1749083" y="1165274"/>
                  <a:pt x="1849902" y="1076179"/>
                  <a:pt x="1885071" y="1069145"/>
                </a:cubicBezTo>
                <a:cubicBezTo>
                  <a:pt x="1920240" y="1062111"/>
                  <a:pt x="1924929" y="1160585"/>
                  <a:pt x="1941341" y="1167619"/>
                </a:cubicBezTo>
                <a:cubicBezTo>
                  <a:pt x="1957753" y="1174653"/>
                  <a:pt x="1969476" y="1127760"/>
                  <a:pt x="1983544" y="1111348"/>
                </a:cubicBezTo>
                <a:cubicBezTo>
                  <a:pt x="1997612" y="1094936"/>
                  <a:pt x="2011680" y="1059767"/>
                  <a:pt x="2025748" y="1069145"/>
                </a:cubicBezTo>
                <a:cubicBezTo>
                  <a:pt x="2039816" y="1078523"/>
                  <a:pt x="2046850" y="1151207"/>
                  <a:pt x="2067951" y="1167619"/>
                </a:cubicBezTo>
                <a:cubicBezTo>
                  <a:pt x="2089052" y="1184031"/>
                  <a:pt x="2128911" y="1179342"/>
                  <a:pt x="2152357" y="1167619"/>
                </a:cubicBezTo>
                <a:cubicBezTo>
                  <a:pt x="2175803" y="1155896"/>
                  <a:pt x="2187527" y="1120726"/>
                  <a:pt x="2208628" y="1097280"/>
                </a:cubicBezTo>
                <a:cubicBezTo>
                  <a:pt x="2229730" y="1073834"/>
                  <a:pt x="2253175" y="1043354"/>
                  <a:pt x="2278966" y="1026942"/>
                </a:cubicBezTo>
                <a:cubicBezTo>
                  <a:pt x="2304757" y="1010530"/>
                  <a:pt x="2332892" y="1015218"/>
                  <a:pt x="2363372" y="998806"/>
                </a:cubicBezTo>
                <a:cubicBezTo>
                  <a:pt x="2393852" y="982394"/>
                  <a:pt x="2424332" y="954259"/>
                  <a:pt x="2461846" y="928468"/>
                </a:cubicBezTo>
                <a:cubicBezTo>
                  <a:pt x="2499360" y="902677"/>
                  <a:pt x="2536874" y="867508"/>
                  <a:pt x="2588455" y="844062"/>
                </a:cubicBezTo>
                <a:cubicBezTo>
                  <a:pt x="2640036" y="820616"/>
                  <a:pt x="2729132" y="785447"/>
                  <a:pt x="2771335" y="787791"/>
                </a:cubicBezTo>
                <a:cubicBezTo>
                  <a:pt x="2813538" y="790136"/>
                  <a:pt x="2808849" y="834683"/>
                  <a:pt x="2841674" y="858129"/>
                </a:cubicBezTo>
                <a:cubicBezTo>
                  <a:pt x="2874499" y="881575"/>
                  <a:pt x="2926080" y="916745"/>
                  <a:pt x="2968283" y="928468"/>
                </a:cubicBezTo>
                <a:cubicBezTo>
                  <a:pt x="3010486" y="940191"/>
                  <a:pt x="3048000" y="937846"/>
                  <a:pt x="3094892" y="928468"/>
                </a:cubicBezTo>
                <a:cubicBezTo>
                  <a:pt x="3141784" y="919090"/>
                  <a:pt x="3202745" y="895643"/>
                  <a:pt x="3249637" y="872197"/>
                </a:cubicBezTo>
                <a:cubicBezTo>
                  <a:pt x="3296529" y="848751"/>
                  <a:pt x="3355145" y="829994"/>
                  <a:pt x="3376246" y="787791"/>
                </a:cubicBezTo>
                <a:cubicBezTo>
                  <a:pt x="3397347" y="745588"/>
                  <a:pt x="3385624" y="670560"/>
                  <a:pt x="3376246" y="618979"/>
                </a:cubicBezTo>
                <a:cubicBezTo>
                  <a:pt x="3366868" y="567398"/>
                  <a:pt x="3327009" y="529884"/>
                  <a:pt x="3319975" y="478302"/>
                </a:cubicBezTo>
                <a:cubicBezTo>
                  <a:pt x="3312941" y="426720"/>
                  <a:pt x="3319975" y="356381"/>
                  <a:pt x="3334043" y="309489"/>
                </a:cubicBezTo>
                <a:cubicBezTo>
                  <a:pt x="3348111" y="262597"/>
                  <a:pt x="3378590" y="220394"/>
                  <a:pt x="3404381" y="196948"/>
                </a:cubicBezTo>
                <a:cubicBezTo>
                  <a:pt x="3430172" y="173502"/>
                  <a:pt x="3455963" y="157089"/>
                  <a:pt x="3488788" y="168812"/>
                </a:cubicBezTo>
                <a:cubicBezTo>
                  <a:pt x="3521613" y="180535"/>
                  <a:pt x="3561471" y="236806"/>
                  <a:pt x="3601329" y="267286"/>
                </a:cubicBezTo>
                <a:cubicBezTo>
                  <a:pt x="3641187" y="297766"/>
                  <a:pt x="3692769" y="323557"/>
                  <a:pt x="3727938" y="351692"/>
                </a:cubicBezTo>
                <a:cubicBezTo>
                  <a:pt x="3763107" y="379828"/>
                  <a:pt x="3788898" y="400930"/>
                  <a:pt x="3812344" y="436099"/>
                </a:cubicBezTo>
                <a:cubicBezTo>
                  <a:pt x="3835790" y="471268"/>
                  <a:pt x="3842824" y="543951"/>
                  <a:pt x="3868615" y="562708"/>
                </a:cubicBezTo>
                <a:cubicBezTo>
                  <a:pt x="3894406" y="581465"/>
                  <a:pt x="3943643" y="565052"/>
                  <a:pt x="3967089" y="548640"/>
                </a:cubicBezTo>
                <a:cubicBezTo>
                  <a:pt x="3990535" y="532228"/>
                  <a:pt x="3990535" y="490025"/>
                  <a:pt x="4009292" y="464234"/>
                </a:cubicBezTo>
                <a:cubicBezTo>
                  <a:pt x="4028049" y="438443"/>
                  <a:pt x="4051496" y="417342"/>
                  <a:pt x="4079631" y="393896"/>
                </a:cubicBezTo>
                <a:cubicBezTo>
                  <a:pt x="4107766" y="370450"/>
                  <a:pt x="4161692" y="351692"/>
                  <a:pt x="4178104" y="323557"/>
                </a:cubicBezTo>
                <a:cubicBezTo>
                  <a:pt x="4194516" y="295422"/>
                  <a:pt x="4178104" y="225083"/>
                  <a:pt x="4178104" y="225083"/>
                </a:cubicBezTo>
                <a:cubicBezTo>
                  <a:pt x="4178104" y="192258"/>
                  <a:pt x="4168726" y="157089"/>
                  <a:pt x="4178104" y="126609"/>
                </a:cubicBezTo>
                <a:cubicBezTo>
                  <a:pt x="4187483" y="96129"/>
                  <a:pt x="4217963" y="63304"/>
                  <a:pt x="4234375" y="42203"/>
                </a:cubicBezTo>
                <a:cubicBezTo>
                  <a:pt x="4250787" y="21102"/>
                  <a:pt x="4276578" y="0"/>
                  <a:pt x="4276578" y="0"/>
                </a:cubicBezTo>
                <a:lnTo>
                  <a:pt x="4276578" y="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0-Point Star 18"/>
          <p:cNvSpPr/>
          <p:nvPr/>
        </p:nvSpPr>
        <p:spPr>
          <a:xfrm>
            <a:off x="7239000" y="1295400"/>
            <a:ext cx="1219200" cy="990600"/>
          </a:xfrm>
          <a:prstGeom prst="star10">
            <a:avLst>
              <a:gd name="adj" fmla="val 38190"/>
              <a:gd name="hf" fmla="val 10514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Cửa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Tùng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752600" y="2895600"/>
            <a:ext cx="381000" cy="457200"/>
          </a:xfrm>
          <a:custGeom>
            <a:avLst/>
            <a:gdLst>
              <a:gd name="connsiteX0" fmla="*/ 11113 w 329671"/>
              <a:gd name="connsiteY0" fmla="*/ 98425 h 395817"/>
              <a:gd name="connsiteX1" fmla="*/ 84138 w 329671"/>
              <a:gd name="connsiteY1" fmla="*/ 114300 h 395817"/>
              <a:gd name="connsiteX2" fmla="*/ 115888 w 329671"/>
              <a:gd name="connsiteY2" fmla="*/ 73025 h 395817"/>
              <a:gd name="connsiteX3" fmla="*/ 157163 w 329671"/>
              <a:gd name="connsiteY3" fmla="*/ 44450 h 395817"/>
              <a:gd name="connsiteX4" fmla="*/ 179388 w 329671"/>
              <a:gd name="connsiteY4" fmla="*/ 0 h 395817"/>
              <a:gd name="connsiteX5" fmla="*/ 220663 w 329671"/>
              <a:gd name="connsiteY5" fmla="*/ 44450 h 395817"/>
              <a:gd name="connsiteX6" fmla="*/ 242888 w 329671"/>
              <a:gd name="connsiteY6" fmla="*/ 79375 h 395817"/>
              <a:gd name="connsiteX7" fmla="*/ 246063 w 329671"/>
              <a:gd name="connsiteY7" fmla="*/ 111125 h 395817"/>
              <a:gd name="connsiteX8" fmla="*/ 322263 w 329671"/>
              <a:gd name="connsiteY8" fmla="*/ 180975 h 395817"/>
              <a:gd name="connsiteX9" fmla="*/ 290513 w 329671"/>
              <a:gd name="connsiteY9" fmla="*/ 250825 h 395817"/>
              <a:gd name="connsiteX10" fmla="*/ 214313 w 329671"/>
              <a:gd name="connsiteY10" fmla="*/ 276225 h 395817"/>
              <a:gd name="connsiteX11" fmla="*/ 223838 w 329671"/>
              <a:gd name="connsiteY11" fmla="*/ 330200 h 395817"/>
              <a:gd name="connsiteX12" fmla="*/ 198438 w 329671"/>
              <a:gd name="connsiteY12" fmla="*/ 361950 h 395817"/>
              <a:gd name="connsiteX13" fmla="*/ 185738 w 329671"/>
              <a:gd name="connsiteY13" fmla="*/ 390525 h 395817"/>
              <a:gd name="connsiteX14" fmla="*/ 147638 w 329671"/>
              <a:gd name="connsiteY14" fmla="*/ 330200 h 395817"/>
              <a:gd name="connsiteX15" fmla="*/ 138113 w 329671"/>
              <a:gd name="connsiteY15" fmla="*/ 301625 h 395817"/>
              <a:gd name="connsiteX16" fmla="*/ 115888 w 329671"/>
              <a:gd name="connsiteY16" fmla="*/ 323850 h 395817"/>
              <a:gd name="connsiteX17" fmla="*/ 84138 w 329671"/>
              <a:gd name="connsiteY17" fmla="*/ 330200 h 395817"/>
              <a:gd name="connsiteX18" fmla="*/ 52388 w 329671"/>
              <a:gd name="connsiteY18" fmla="*/ 311150 h 395817"/>
              <a:gd name="connsiteX19" fmla="*/ 46038 w 329671"/>
              <a:gd name="connsiteY19" fmla="*/ 269875 h 395817"/>
              <a:gd name="connsiteX20" fmla="*/ 26988 w 329671"/>
              <a:gd name="connsiteY20" fmla="*/ 222250 h 395817"/>
              <a:gd name="connsiteX21" fmla="*/ 17463 w 329671"/>
              <a:gd name="connsiteY21" fmla="*/ 187325 h 395817"/>
              <a:gd name="connsiteX22" fmla="*/ 11113 w 329671"/>
              <a:gd name="connsiteY22" fmla="*/ 98425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9671" h="395817">
                <a:moveTo>
                  <a:pt x="11113" y="98425"/>
                </a:moveTo>
                <a:cubicBezTo>
                  <a:pt x="22226" y="86254"/>
                  <a:pt x="66676" y="118533"/>
                  <a:pt x="84138" y="114300"/>
                </a:cubicBezTo>
                <a:cubicBezTo>
                  <a:pt x="101600" y="110067"/>
                  <a:pt x="103717" y="84667"/>
                  <a:pt x="115888" y="73025"/>
                </a:cubicBezTo>
                <a:cubicBezTo>
                  <a:pt x="128059" y="61383"/>
                  <a:pt x="146580" y="56621"/>
                  <a:pt x="157163" y="44450"/>
                </a:cubicBezTo>
                <a:cubicBezTo>
                  <a:pt x="167746" y="32279"/>
                  <a:pt x="168805" y="0"/>
                  <a:pt x="179388" y="0"/>
                </a:cubicBezTo>
                <a:cubicBezTo>
                  <a:pt x="189971" y="0"/>
                  <a:pt x="210080" y="31221"/>
                  <a:pt x="220663" y="44450"/>
                </a:cubicBezTo>
                <a:cubicBezTo>
                  <a:pt x="231246" y="57679"/>
                  <a:pt x="238655" y="68263"/>
                  <a:pt x="242888" y="79375"/>
                </a:cubicBezTo>
                <a:cubicBezTo>
                  <a:pt x="247121" y="90488"/>
                  <a:pt x="232834" y="94192"/>
                  <a:pt x="246063" y="111125"/>
                </a:cubicBezTo>
                <a:cubicBezTo>
                  <a:pt x="259292" y="128058"/>
                  <a:pt x="314855" y="157692"/>
                  <a:pt x="322263" y="180975"/>
                </a:cubicBezTo>
                <a:cubicBezTo>
                  <a:pt x="329671" y="204258"/>
                  <a:pt x="308505" y="234950"/>
                  <a:pt x="290513" y="250825"/>
                </a:cubicBezTo>
                <a:cubicBezTo>
                  <a:pt x="272521" y="266700"/>
                  <a:pt x="225425" y="262996"/>
                  <a:pt x="214313" y="276225"/>
                </a:cubicBezTo>
                <a:cubicBezTo>
                  <a:pt x="203201" y="289454"/>
                  <a:pt x="226484" y="315913"/>
                  <a:pt x="223838" y="330200"/>
                </a:cubicBezTo>
                <a:cubicBezTo>
                  <a:pt x="221192" y="344487"/>
                  <a:pt x="204788" y="351896"/>
                  <a:pt x="198438" y="361950"/>
                </a:cubicBezTo>
                <a:cubicBezTo>
                  <a:pt x="192088" y="372004"/>
                  <a:pt x="194205" y="395817"/>
                  <a:pt x="185738" y="390525"/>
                </a:cubicBezTo>
                <a:cubicBezTo>
                  <a:pt x="177271" y="385233"/>
                  <a:pt x="155576" y="345017"/>
                  <a:pt x="147638" y="330200"/>
                </a:cubicBezTo>
                <a:cubicBezTo>
                  <a:pt x="139701" y="315383"/>
                  <a:pt x="143404" y="302683"/>
                  <a:pt x="138113" y="301625"/>
                </a:cubicBezTo>
                <a:cubicBezTo>
                  <a:pt x="132822" y="300567"/>
                  <a:pt x="124884" y="319088"/>
                  <a:pt x="115888" y="323850"/>
                </a:cubicBezTo>
                <a:cubicBezTo>
                  <a:pt x="106892" y="328612"/>
                  <a:pt x="94721" y="332317"/>
                  <a:pt x="84138" y="330200"/>
                </a:cubicBezTo>
                <a:cubicBezTo>
                  <a:pt x="73555" y="328083"/>
                  <a:pt x="58738" y="321204"/>
                  <a:pt x="52388" y="311150"/>
                </a:cubicBezTo>
                <a:cubicBezTo>
                  <a:pt x="46038" y="301096"/>
                  <a:pt x="50271" y="284692"/>
                  <a:pt x="46038" y="269875"/>
                </a:cubicBezTo>
                <a:cubicBezTo>
                  <a:pt x="41805" y="255058"/>
                  <a:pt x="31750" y="236008"/>
                  <a:pt x="26988" y="222250"/>
                </a:cubicBezTo>
                <a:cubicBezTo>
                  <a:pt x="22226" y="208492"/>
                  <a:pt x="19580" y="201613"/>
                  <a:pt x="17463" y="187325"/>
                </a:cubicBezTo>
                <a:cubicBezTo>
                  <a:pt x="15346" y="173038"/>
                  <a:pt x="0" y="110596"/>
                  <a:pt x="11113" y="9842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6200" y="3200400"/>
            <a:ext cx="1513341" cy="808225"/>
          </a:xfrm>
          <a:prstGeom prst="wedgeRectCallout">
            <a:avLst>
              <a:gd name="adj1" fmla="val 65109"/>
              <a:gd name="adj2" fmla="val -52336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smtClean="0">
                <a:solidFill>
                  <a:srgbClr val="FF0000"/>
                </a:solidFill>
                <a:latin typeface="+mj-lt"/>
              </a:rPr>
              <a:t>TỈNH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QuẢNG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TRỊ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31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tin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915400" cy="6705600"/>
          </a:xfr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33400" y="4724400"/>
            <a:ext cx="1513341" cy="808664"/>
          </a:xfrm>
          <a:prstGeom prst="wedgeRectCallout">
            <a:avLst>
              <a:gd name="adj1" fmla="val 58815"/>
              <a:gd name="adj2" fmla="val 122083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err="1">
                <a:solidFill>
                  <a:srgbClr val="FF0000"/>
                </a:solidFill>
                <a:latin typeface="+mj-lt"/>
              </a:rPr>
              <a:t>Sông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Bến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Hải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048000" y="838200"/>
            <a:ext cx="1513341" cy="775725"/>
          </a:xfrm>
          <a:prstGeom prst="wedgeRectCallout">
            <a:avLst>
              <a:gd name="adj1" fmla="val -71326"/>
              <a:gd name="adj2" fmla="val 232706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err="1">
                <a:solidFill>
                  <a:srgbClr val="FF0000"/>
                </a:solidFill>
                <a:latin typeface="+mj-lt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Hiền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Lương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943600" y="762000"/>
            <a:ext cx="1513341" cy="775725"/>
          </a:xfrm>
          <a:prstGeom prst="wedgeRectCallout">
            <a:avLst>
              <a:gd name="adj1" fmla="val 76477"/>
              <a:gd name="adj2" fmla="val 71305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/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Cửa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Tùng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2015_18_06_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60" y="3505198"/>
            <a:ext cx="4876672" cy="3352802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28968" y="6400800"/>
            <a:ext cx="23622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Buổi</a:t>
            </a:r>
            <a:r>
              <a:rPr lang="en-US" sz="24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chiều</a:t>
            </a:r>
            <a:r>
              <a:rPr lang="en-US" sz="24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tà</a:t>
            </a:r>
            <a:endParaRPr lang="en-US" sz="2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8600" y="3505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Buổi</a:t>
            </a:r>
            <a:r>
              <a:rPr lang="en-US" sz="24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sáng</a:t>
            </a:r>
            <a:endParaRPr lang="en-US" sz="2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315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Buổi</a:t>
            </a:r>
            <a:r>
              <a:rPr lang="en-US" sz="2400" b="1" dirty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itchFamily="34" charset="0"/>
              </a:rPr>
              <a:t>trưa</a:t>
            </a:r>
            <a:endParaRPr lang="en-US" sz="2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1026" name="Picture 2" descr="C:\Users\admin\Desktop\cửa tùng\500_cua-t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76200"/>
            <a:ext cx="4457700" cy="3429000"/>
          </a:xfrm>
          <a:prstGeom prst="rect">
            <a:avLst/>
          </a:prstGeom>
          <a:noFill/>
        </p:spPr>
      </p:pic>
      <p:pic>
        <p:nvPicPr>
          <p:cNvPr id="1027" name="Picture 3" descr="C:\Users\admin\Desktop\cửa tùng\361874842012071820395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76200"/>
            <a:ext cx="4572001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/>
      <p:bldP spid="10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6_WALLC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343400" cy="5181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57800" y="58674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Sóng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biển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bạch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kim</a:t>
            </a:r>
            <a:endParaRPr lang="en-US" sz="2400" b="1" dirty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2050" name="Picture 2" descr="C:\Users\admin\Desktop\cửa tùng\lac_tay_hinh_trai_cha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114800" cy="5181600"/>
          </a:xfrm>
          <a:prstGeom prst="rect">
            <a:avLst/>
          </a:prstGeo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5800" y="58674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Trang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sức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bạch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</a:rPr>
              <a:t>kim</a:t>
            </a:r>
            <a:endParaRPr lang="en-US" sz="24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914400" y="2438400"/>
            <a:ext cx="7086600" cy="1524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eaLnBrk="0" hangingPunct="0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6096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800" b="1" i="1" dirty="0" err="1">
                <a:solidFill>
                  <a:schemeClr val="tx2"/>
                </a:solidFill>
              </a:rPr>
              <a:t>Nội</a:t>
            </a:r>
            <a:r>
              <a:rPr lang="en-US" sz="2800" b="1" i="1" dirty="0">
                <a:solidFill>
                  <a:schemeClr val="tx2"/>
                </a:solidFill>
              </a:rPr>
              <a:t> dung </a:t>
            </a:r>
            <a:r>
              <a:rPr lang="en-US" sz="2800" b="1" i="1" dirty="0" err="1">
                <a:solidFill>
                  <a:schemeClr val="tx2"/>
                </a:solidFill>
              </a:rPr>
              <a:t>của</a:t>
            </a:r>
            <a:r>
              <a:rPr lang="en-US" sz="2800" b="1" i="1" dirty="0">
                <a:solidFill>
                  <a:schemeClr val="tx2"/>
                </a:solidFill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</a:rPr>
              <a:t>bài</a:t>
            </a:r>
            <a:r>
              <a:rPr lang="en-US" sz="2800" b="1" i="1" dirty="0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"/>
            <a:ext cx="8534400" cy="5791200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sz="3400" dirty="0" smtClean="0">
                <a:latin typeface="+mj-lt"/>
              </a:rPr>
              <a:t>   </a:t>
            </a:r>
            <a:r>
              <a:rPr lang="en-US" sz="3400" dirty="0" err="1" smtClean="0">
                <a:latin typeface="+mj-lt"/>
              </a:rPr>
              <a:t>Từ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cầu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Hiền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Lương</a:t>
            </a:r>
            <a:r>
              <a:rPr lang="en-US" sz="3400" dirty="0">
                <a:latin typeface="+mj-lt"/>
              </a:rPr>
              <a:t>, </a:t>
            </a:r>
            <a:r>
              <a:rPr lang="en-US" sz="3400" dirty="0" err="1">
                <a:latin typeface="+mj-lt"/>
              </a:rPr>
              <a:t>thuyền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xuôi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khoảng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sáu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cây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số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nữa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là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gặp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cả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mênh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mông</a:t>
            </a:r>
            <a:r>
              <a:rPr lang="en-US" sz="3400" dirty="0">
                <a:latin typeface="+mj-lt"/>
              </a:rPr>
              <a:t>. </a:t>
            </a:r>
            <a:r>
              <a:rPr lang="en-US" sz="3400" dirty="0" err="1">
                <a:latin typeface="+mj-lt"/>
              </a:rPr>
              <a:t>Nơi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dòng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Bến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Hải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gặp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sóng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khơi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ấy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chính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là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Cửa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 smtClean="0">
                <a:latin typeface="+mj-lt"/>
              </a:rPr>
              <a:t>Tùng</a:t>
            </a:r>
            <a:r>
              <a:rPr lang="en-US" sz="3400" dirty="0" smtClean="0">
                <a:latin typeface="+mj-lt"/>
              </a:rPr>
              <a:t>. </a:t>
            </a:r>
            <a:r>
              <a:rPr lang="en-US" sz="3400" dirty="0" err="1" smtClean="0">
                <a:latin typeface="+mj-lt"/>
              </a:rPr>
              <a:t>Bãi</a:t>
            </a:r>
            <a:r>
              <a:rPr lang="en-US" sz="3400" dirty="0" smtClean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cát</a:t>
            </a:r>
            <a:r>
              <a:rPr lang="en-US" sz="3400" dirty="0">
                <a:latin typeface="+mj-lt"/>
              </a:rPr>
              <a:t> ở </a:t>
            </a:r>
            <a:r>
              <a:rPr lang="en-US" sz="3400" dirty="0" err="1">
                <a:latin typeface="+mj-lt"/>
              </a:rPr>
              <a:t>đây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từng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được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ngợi</a:t>
            </a:r>
            <a:r>
              <a:rPr lang="en-US" sz="3400" dirty="0">
                <a:latin typeface="+mj-lt"/>
              </a:rPr>
              <a:t> ca </a:t>
            </a:r>
            <a:r>
              <a:rPr lang="en-US" sz="3400" dirty="0" err="1">
                <a:latin typeface="+mj-lt"/>
              </a:rPr>
              <a:t>là</a:t>
            </a:r>
            <a:r>
              <a:rPr lang="en-US" sz="3400" dirty="0">
                <a:latin typeface="+mj-lt"/>
              </a:rPr>
              <a:t> " </a:t>
            </a:r>
            <a:r>
              <a:rPr lang="en-US" sz="3400" dirty="0" err="1">
                <a:latin typeface="+mj-lt"/>
              </a:rPr>
              <a:t>Bà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Chúa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của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các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bãi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tắm</a:t>
            </a:r>
            <a:r>
              <a:rPr lang="en-US" sz="3400" dirty="0">
                <a:latin typeface="+mj-lt"/>
              </a:rPr>
              <a:t>". </a:t>
            </a:r>
            <a:r>
              <a:rPr lang="en-US" sz="3400" dirty="0" err="1">
                <a:latin typeface="+mj-lt"/>
              </a:rPr>
              <a:t>Diệu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kì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thay</a:t>
            </a:r>
            <a:r>
              <a:rPr lang="en-US" sz="3400" dirty="0">
                <a:latin typeface="+mj-lt"/>
              </a:rPr>
              <a:t>, </a:t>
            </a:r>
            <a:r>
              <a:rPr lang="en-US" sz="3400" dirty="0" err="1">
                <a:latin typeface="+mj-lt"/>
              </a:rPr>
              <a:t>trong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một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ngày</a:t>
            </a:r>
            <a:r>
              <a:rPr lang="en-US" sz="3400" dirty="0">
                <a:latin typeface="+mj-lt"/>
              </a:rPr>
              <a:t>, </a:t>
            </a:r>
            <a:r>
              <a:rPr lang="en-US" sz="3400" dirty="0" err="1">
                <a:latin typeface="+mj-lt"/>
              </a:rPr>
              <a:t>Cửa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Tùng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có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ba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sắc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màu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nước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. </a:t>
            </a:r>
            <a:r>
              <a:rPr lang="en-US" sz="3400" dirty="0" err="1">
                <a:latin typeface="+mj-lt"/>
              </a:rPr>
              <a:t>Bình</a:t>
            </a:r>
            <a:r>
              <a:rPr lang="en-US" sz="3400" dirty="0">
                <a:latin typeface="+mj-lt"/>
              </a:rPr>
              <a:t> minh, </a:t>
            </a:r>
            <a:r>
              <a:rPr lang="en-US" sz="3400" dirty="0" err="1">
                <a:latin typeface="+mj-lt"/>
              </a:rPr>
              <a:t>mặt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trời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như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chiếc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thau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đồng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đỏ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ối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chiếu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xuống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mặt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,  </a:t>
            </a:r>
            <a:r>
              <a:rPr lang="en-US" sz="3400" dirty="0" err="1">
                <a:latin typeface="+mj-lt"/>
              </a:rPr>
              <a:t>nước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nhuộm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màu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hồng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nhạt</a:t>
            </a:r>
            <a:r>
              <a:rPr lang="en-US" sz="3400" dirty="0">
                <a:latin typeface="+mj-lt"/>
              </a:rPr>
              <a:t>.   </a:t>
            </a:r>
            <a:r>
              <a:rPr lang="en-US" sz="3400" dirty="0" err="1">
                <a:latin typeface="+mj-lt"/>
              </a:rPr>
              <a:t>Trưa</a:t>
            </a:r>
            <a:r>
              <a:rPr lang="en-US" sz="3400" dirty="0">
                <a:latin typeface="+mj-lt"/>
              </a:rPr>
              <a:t>  </a:t>
            </a:r>
            <a:r>
              <a:rPr lang="en-US" sz="3400" dirty="0" err="1">
                <a:latin typeface="+mj-lt"/>
              </a:rPr>
              <a:t>nước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biển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xanh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lơ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và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khi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chiều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tà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thì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đổi</a:t>
            </a:r>
            <a:r>
              <a:rPr lang="en-US" sz="3400" dirty="0">
                <a:latin typeface="+mj-lt"/>
              </a:rPr>
              <a:t> sang </a:t>
            </a:r>
            <a:r>
              <a:rPr lang="en-US" sz="3400" dirty="0" err="1">
                <a:latin typeface="+mj-lt"/>
              </a:rPr>
              <a:t>màu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xanh</a:t>
            </a:r>
            <a:r>
              <a:rPr lang="en-US" sz="3400" dirty="0">
                <a:latin typeface="+mj-lt"/>
              </a:rPr>
              <a:t> </a:t>
            </a:r>
            <a:r>
              <a:rPr lang="en-US" sz="3400" dirty="0" err="1">
                <a:latin typeface="+mj-lt"/>
              </a:rPr>
              <a:t>lục</a:t>
            </a:r>
            <a:r>
              <a:rPr lang="en-US" sz="3400" dirty="0">
                <a:latin typeface="+mj-lt"/>
              </a:rPr>
              <a:t>.</a:t>
            </a:r>
            <a:endParaRPr lang="en-US" sz="3400" dirty="0">
              <a:solidFill>
                <a:srgbClr val="FF00FF"/>
              </a:solidFill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467600" y="12192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32766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480060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58674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3400" y="6400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81600" y="27432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400" y="17526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6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035800" cy="4572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74516"/>
              </a:avLst>
            </a:prstTxWarp>
            <a:scene3d>
              <a:camera prst="legacyObliqueTopRight"/>
              <a:lightRig rig="legacyFlat3" dir="b"/>
            </a:scene3d>
            <a:sp3d extrusionH="430200" prstMaterial="legacyPlastic">
              <a:extrusionClr>
                <a:srgbClr val="FFFF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THẦY CÔ GIÁO MẠNH KHỎE</a:t>
            </a:r>
          </a:p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 EM HỌC SINH CHĂM NGOAN, HỌC GIỎI!</a:t>
            </a:r>
          </a:p>
        </p:txBody>
      </p:sp>
      <p:pic>
        <p:nvPicPr>
          <p:cNvPr id="24580" name="Picture 8" descr="Urso_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65763"/>
            <a:ext cx="14478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1676400"/>
          </a:xfrm>
          <a:prstGeom prst="horizontalScroll">
            <a:avLst>
              <a:gd name="adj" fmla="val 14846"/>
            </a:avLst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sz="6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Kiểm</a:t>
            </a:r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tra</a:t>
            </a:r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6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cũ</a:t>
            </a:r>
            <a:endParaRPr lang="en-US" sz="66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667000"/>
            <a:ext cx="79248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1.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đoạn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“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Nguyên</a:t>
            </a:r>
            <a:r>
              <a:rPr lang="en-US" sz="3200" b="1" dirty="0" smtClean="0"/>
              <a:t>”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nêu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nội</a:t>
            </a:r>
            <a:r>
              <a:rPr lang="en-US" sz="3200" b="1" dirty="0" smtClean="0"/>
              <a:t> dung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419600"/>
            <a:ext cx="83058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00" b="1" dirty="0" smtClean="0"/>
              <a:t>2. </a:t>
            </a:r>
            <a:r>
              <a:rPr lang="en-US" sz="3100" b="1" dirty="0" err="1" smtClean="0"/>
              <a:t>Đọc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đoạn</a:t>
            </a:r>
            <a:r>
              <a:rPr lang="en-US" sz="3100" b="1" dirty="0" smtClean="0"/>
              <a:t> 3 </a:t>
            </a:r>
            <a:r>
              <a:rPr lang="en-US" sz="3100" b="1" dirty="0" err="1" smtClean="0"/>
              <a:t>bài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tập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đọc</a:t>
            </a:r>
            <a:r>
              <a:rPr lang="en-US" sz="3100" b="1" dirty="0" smtClean="0"/>
              <a:t> “ </a:t>
            </a:r>
            <a:r>
              <a:rPr lang="en-US" sz="3100" b="1" dirty="0" err="1" smtClean="0"/>
              <a:t>Người</a:t>
            </a:r>
            <a:r>
              <a:rPr lang="en-US" sz="3100" b="1" dirty="0" smtClean="0"/>
              <a:t> con </a:t>
            </a:r>
            <a:r>
              <a:rPr lang="en-US" sz="3100" b="1" dirty="0" err="1" smtClean="0"/>
              <a:t>của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Tây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Nguyên</a:t>
            </a:r>
            <a:r>
              <a:rPr lang="en-US" sz="3100" b="1" dirty="0" smtClean="0"/>
              <a:t>” </a:t>
            </a:r>
            <a:r>
              <a:rPr lang="en-US" sz="3100" b="1" dirty="0" err="1" smtClean="0"/>
              <a:t>và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nêu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giọng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đọc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của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đoạn</a:t>
            </a:r>
            <a:r>
              <a:rPr lang="en-US" sz="3100" b="1" dirty="0" smtClean="0"/>
              <a:t>.</a:t>
            </a:r>
            <a:endParaRPr lang="en-US" sz="3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 autoUpdateAnimBg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400">
                <a:solidFill>
                  <a:srgbClr val="0606FE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066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rgbClr val="CC0000"/>
                </a:solidFill>
              </a:rPr>
              <a:t/>
            </a:r>
            <a:br>
              <a:rPr lang="en-US" sz="4400" b="1">
                <a:solidFill>
                  <a:srgbClr val="CC0000"/>
                </a:solidFill>
              </a:rPr>
            </a:br>
            <a:endParaRPr lang="en-US" sz="2800" b="1">
              <a:solidFill>
                <a:srgbClr val="CC0000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500063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u="sng">
                <a:solidFill>
                  <a:srgbClr val="0606FE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cửa tùng\6l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Arial" pitchFamily="34" charset="0"/>
              </a:rPr>
              <a:t>   </a:t>
            </a:r>
            <a:r>
              <a:rPr lang="en-US" sz="4400" dirty="0" err="1" smtClean="0">
                <a:latin typeface="Arial" pitchFamily="34" charset="0"/>
              </a:rPr>
              <a:t>Thuyền</a:t>
            </a:r>
            <a:r>
              <a:rPr lang="en-US" sz="4400" dirty="0" smtClean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chúng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tôi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</a:rPr>
              <a:t>đang</a:t>
            </a:r>
            <a:r>
              <a:rPr lang="en-US" sz="4400" dirty="0" smtClean="0">
                <a:latin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</a:rPr>
              <a:t>xuôi</a:t>
            </a:r>
            <a:r>
              <a:rPr lang="en-US" sz="4400" dirty="0" smtClean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dòng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Bến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</a:rPr>
              <a:t>Hải</a:t>
            </a:r>
            <a:r>
              <a:rPr lang="en-US" sz="4400" dirty="0" smtClean="0">
                <a:latin typeface="Arial" pitchFamily="34" charset="0"/>
              </a:rPr>
              <a:t>  - </a:t>
            </a:r>
            <a:r>
              <a:rPr lang="en-US" sz="4400" dirty="0">
                <a:latin typeface="Arial" pitchFamily="34" charset="0"/>
              </a:rPr>
              <a:t>con </a:t>
            </a:r>
            <a:r>
              <a:rPr lang="en-US" sz="4400" dirty="0" err="1">
                <a:latin typeface="Arial" pitchFamily="34" charset="0"/>
              </a:rPr>
              <a:t>sông</a:t>
            </a:r>
            <a:r>
              <a:rPr lang="en-US" sz="4400" dirty="0">
                <a:latin typeface="Arial" pitchFamily="34" charset="0"/>
              </a:rPr>
              <a:t> in </a:t>
            </a:r>
            <a:r>
              <a:rPr lang="en-US" sz="4400" dirty="0" err="1">
                <a:latin typeface="Arial" pitchFamily="34" charset="0"/>
              </a:rPr>
              <a:t>đậm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dấu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ấn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lịch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sử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</a:rPr>
              <a:t>một</a:t>
            </a:r>
            <a:r>
              <a:rPr lang="en-US" sz="4400" dirty="0" smtClean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thời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chống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Mỹ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cứu</a:t>
            </a:r>
            <a:r>
              <a:rPr lang="en-US" sz="4400" dirty="0">
                <a:latin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</a:rPr>
              <a:t>nước</a:t>
            </a:r>
            <a:r>
              <a:rPr lang="en-US" sz="4400" dirty="0" smtClean="0">
                <a:latin typeface="Arial" pitchFamily="34" charset="0"/>
              </a:rPr>
              <a:t>.     </a:t>
            </a:r>
            <a:endParaRPr lang="en-US" altLang="en-US" sz="4400" dirty="0">
              <a:latin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810000" y="2286000"/>
            <a:ext cx="457200" cy="762000"/>
            <a:chOff x="4191000" y="2286000"/>
            <a:chExt cx="457200" cy="762000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41910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71800" y="3581400"/>
            <a:ext cx="457200" cy="762000"/>
            <a:chOff x="4191000" y="2286000"/>
            <a:chExt cx="457200" cy="762000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1910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44958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5562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+mj-lt"/>
                <a:cs typeface="Times New Roman" pitchFamily="18" charset="0"/>
              </a:rPr>
              <a:t>Cầu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Hiền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Lương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kháng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chiến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chống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Mĩ</a:t>
            </a:r>
            <a:endParaRPr lang="en-US" sz="30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562600"/>
            <a:ext cx="390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+mj-lt"/>
                <a:cs typeface="Times New Roman" pitchFamily="18" charset="0"/>
              </a:rPr>
              <a:t>Cầu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Hiền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Lương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ngày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nay</a:t>
            </a:r>
            <a:endParaRPr lang="en-US" sz="3000" b="1" dirty="0">
              <a:latin typeface="+mj-lt"/>
              <a:cs typeface="Times New Roman" pitchFamily="18" charset="0"/>
            </a:endParaRPr>
          </a:p>
        </p:txBody>
      </p:sp>
      <p:pic>
        <p:nvPicPr>
          <p:cNvPr id="9" name="Picture 8" descr="CauHienLuo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5725"/>
            <a:ext cx="4419600" cy="540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+mj-lt"/>
                <a:cs typeface="Times New Roman" pitchFamily="18" charset="0"/>
              </a:rPr>
              <a:t>  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Bình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minh,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mặt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trời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như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chiếc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thau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đồng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đỏ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ối</a:t>
            </a:r>
            <a:r>
              <a:rPr lang="en-US" sz="4400" dirty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chiếu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xuống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mặt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biển</a:t>
            </a:r>
            <a:r>
              <a:rPr lang="en-US" sz="4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biển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nhuộm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màu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hồng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nhạt</a:t>
            </a:r>
            <a:r>
              <a:rPr lang="en-US" sz="4400" dirty="0" smtClean="0">
                <a:latin typeface="+mj-lt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Trưa</a:t>
            </a:r>
            <a:r>
              <a:rPr lang="en-US" sz="4400" dirty="0" smtClean="0">
                <a:latin typeface="+mj-lt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biển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xanh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lơ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và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khi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chiều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tà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thì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đổi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sang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màu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xanh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lục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48400" y="4572000"/>
            <a:ext cx="457200" cy="762000"/>
            <a:chOff x="4191000" y="2286000"/>
            <a:chExt cx="457200" cy="762000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1910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3657600" y="12192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105400" y="18288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124200" y="25146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53000" y="3200400"/>
            <a:ext cx="457200" cy="762000"/>
            <a:chOff x="4191000" y="2286000"/>
            <a:chExt cx="457200" cy="762000"/>
          </a:xfrm>
        </p:grpSpPr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1910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858000" y="32004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733800" y="38100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4349578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495800"/>
            <a:ext cx="282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  <a:cs typeface="Times New Roman" pitchFamily="18" charset="0"/>
              </a:rPr>
              <a:t>Con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đồi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mồi</a:t>
            </a:r>
            <a:endParaRPr lang="en-US" sz="3000" b="1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762000"/>
            <a:ext cx="4635843" cy="34434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4419600"/>
            <a:ext cx="3154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+mj-lt"/>
                <a:cs typeface="Times New Roman" pitchFamily="18" charset="0"/>
              </a:rPr>
              <a:t>Lược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đồi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+mj-lt"/>
                <a:cs typeface="Times New Roman" pitchFamily="18" charset="0"/>
              </a:rPr>
              <a:t>mồi</a:t>
            </a:r>
            <a:endParaRPr lang="en-US" sz="30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143000"/>
            <a:ext cx="8229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+mj-lt"/>
                <a:cs typeface="Times New Roman" pitchFamily="18" charset="0"/>
              </a:rPr>
              <a:t>  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xưa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đã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ví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bờ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biển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Cửa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Tùng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giống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như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một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chiếc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lược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đồi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mồi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cài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vào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mái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tóc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bạch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kim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sóng</a:t>
            </a:r>
            <a:r>
              <a:rPr lang="en-US" sz="4400" dirty="0" smtClean="0">
                <a:latin typeface="+mj-lt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+mj-lt"/>
                <a:cs typeface="Times New Roman" pitchFamily="18" charset="0"/>
              </a:rPr>
              <a:t>biển</a:t>
            </a:r>
            <a:r>
              <a:rPr lang="en-US" sz="4400" dirty="0" smtClean="0">
                <a:latin typeface="+mj-lt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1828800" y="18288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590800" y="2590800"/>
            <a:ext cx="304800" cy="76200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81600" y="3200400"/>
            <a:ext cx="457200" cy="762000"/>
            <a:chOff x="4191000" y="2286000"/>
            <a:chExt cx="457200" cy="7620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41910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4343400" y="2286000"/>
              <a:ext cx="304800" cy="76200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ng-ben-ha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3175"/>
            <a:ext cx="9145587" cy="6092825"/>
          </a:xfrm>
          <a:noFill/>
          <a:ln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09800" y="630396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Arial" pitchFamily="34" charset="0"/>
              </a:rPr>
              <a:t>                Sông Bến Hải</a:t>
            </a:r>
            <a:endParaRPr lang="en-US" altLang="en-US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3&quot;/&gt;&lt;/object&gt;&lt;object type=&quot;3&quot; unique_id=&quot;10005&quot;&gt;&lt;property id=&quot;20148&quot; value=&quot;5&quot;/&gt;&lt;property id=&quot;20300&quot; value=&quot;Slide 2&quot;/&gt;&lt;property id=&quot;20307&quot; value=&quot;294&quot;/&gt;&lt;/object&gt;&lt;object type=&quot;3&quot; unique_id=&quot;10006&quot;&gt;&lt;property id=&quot;20148&quot; value=&quot;5&quot;/&gt;&lt;property id=&quot;20300&quot; value=&quot;Slide 3 - &amp;quot; &amp;quot;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309&quot;/&gt;&lt;/object&gt;&lt;object type=&quot;3&quot; unique_id=&quot;10009&quot;&gt;&lt;property id=&quot;20148&quot; value=&quot;5&quot;/&gt;&lt;property id=&quot;20300&quot; value=&quot;Slide 6&quot;/&gt;&lt;property id=&quot;20307&quot; value=&quot;310&quot;/&gt;&lt;/object&gt;&lt;object type=&quot;3&quot; unique_id=&quot;10010&quot;&gt;&lt;property id=&quot;20148&quot; value=&quot;5&quot;/&gt;&lt;property id=&quot;20300&quot; value=&quot;Slide 7&quot;/&gt;&lt;property id=&quot;20307&quot; value=&quot;311&quot;/&gt;&lt;/object&gt;&lt;object type=&quot;3&quot; unique_id=&quot;10011&quot;&gt;&lt;property id=&quot;20148&quot; value=&quot;5&quot;/&gt;&lt;property id=&quot;20300&quot; value=&quot;Slide 8&quot;/&gt;&lt;property id=&quot;20307&quot; value=&quot;317&quot;/&gt;&lt;/object&gt;&lt;object type=&quot;3&quot; unique_id=&quot;10012&quot;&gt;&lt;property id=&quot;20148&quot; value=&quot;5&quot;/&gt;&lt;property id=&quot;20300&quot; value=&quot;Slide 9&quot;/&gt;&lt;property id=&quot;20307&quot; value=&quot;305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316&quot;/&gt;&lt;/object&gt;&lt;object type=&quot;3&quot; unique_id=&quot;10015&quot;&gt;&lt;property id=&quot;20148&quot; value=&quot;5&quot;/&gt;&lt;property id=&quot;20300&quot; value=&quot;Slide 12 - &amp;quot; &amp;quot;&quot;/&gt;&lt;property id=&quot;20307&quot; value=&quot;288&quot;/&gt;&lt;/object&gt;&lt;object type=&quot;3&quot; unique_id=&quot;10016&quot;&gt;&lt;property id=&quot;20148&quot; value=&quot;5&quot;/&gt;&lt;property id=&quot;20300&quot; value=&quot;Slide 13&quot;/&gt;&lt;property id=&quot;20307&quot; value=&quot;315&quot;/&gt;&lt;/object&gt;&lt;object type=&quot;3&quot; unique_id=&quot;10017&quot;&gt;&lt;property id=&quot;20148&quot; value=&quot;5&quot;/&gt;&lt;property id=&quot;20300&quot; value=&quot;Slide 14&quot;/&gt;&lt;property id=&quot;20307&quot; value=&quot;313&quot;/&gt;&lt;/object&gt;&lt;object type=&quot;3&quot; unique_id=&quot;10018&quot;&gt;&lt;property id=&quot;20148&quot; value=&quot;5&quot;/&gt;&lt;property id=&quot;20300&quot; value=&quot;Slide 15&quot;/&gt;&lt;property id=&quot;20307&quot; value=&quot;31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18&quot;/&gt;&lt;/object&gt;&lt;object type=&quot;3&quot; unique_id=&quot;10021&quot;&gt;&lt;property id=&quot;20148&quot; value=&quot;5&quot;/&gt;&lt;property id=&quot;20300&quot; value=&quot;Slide 18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691</TotalTime>
  <Pages>0</Pages>
  <Words>387</Words>
  <Characters>0</Characters>
  <Application>Microsoft Office PowerPoint</Application>
  <DocSecurity>0</DocSecurity>
  <PresentationFormat>On-screen Show (4:3)</PresentationFormat>
  <Lines>0</Lines>
  <Paragraphs>39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txc</dc:creator>
  <cp:lastModifiedBy>abc</cp:lastModifiedBy>
  <cp:revision>49</cp:revision>
  <cp:lastPrinted>1899-12-30T00:00:00Z</cp:lastPrinted>
  <dcterms:created xsi:type="dcterms:W3CDTF">2009-11-10T14:03:52Z</dcterms:created>
  <dcterms:modified xsi:type="dcterms:W3CDTF">2016-06-22T05:20:12Z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